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4B6C2A-C061-4B59-AF1E-87230F7E71F7}" type="datetimeFigureOut">
              <a:rPr lang="it-IT" smtClean="0"/>
              <a:t>06/03/2011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0A105-3654-4D39-9CD5-CE6C77151231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0A105-3654-4D39-9CD5-CE6C77151231}" type="slidenum">
              <a:rPr lang="it-IT" smtClean="0"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C3F5-5B35-4089-AC2C-2239AD54FBAB}" type="datetimeFigureOut">
              <a:rPr lang="it-IT" smtClean="0"/>
              <a:t>06/03/2011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7C0B-DDE8-4F31-BFA4-DCDC407C30D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C3F5-5B35-4089-AC2C-2239AD54FBAB}" type="datetimeFigureOut">
              <a:rPr lang="it-IT" smtClean="0"/>
              <a:t>06/03/2011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7C0B-DDE8-4F31-BFA4-DCDC407C30D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C3F5-5B35-4089-AC2C-2239AD54FBAB}" type="datetimeFigureOut">
              <a:rPr lang="it-IT" smtClean="0"/>
              <a:t>06/03/2011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7C0B-DDE8-4F31-BFA4-DCDC407C30D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C3F5-5B35-4089-AC2C-2239AD54FBAB}" type="datetimeFigureOut">
              <a:rPr lang="it-IT" smtClean="0"/>
              <a:t>06/03/2011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7C0B-DDE8-4F31-BFA4-DCDC407C30D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C3F5-5B35-4089-AC2C-2239AD54FBAB}" type="datetimeFigureOut">
              <a:rPr lang="it-IT" smtClean="0"/>
              <a:t>06/03/2011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7C0B-DDE8-4F31-BFA4-DCDC407C30D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C3F5-5B35-4089-AC2C-2239AD54FBAB}" type="datetimeFigureOut">
              <a:rPr lang="it-IT" smtClean="0"/>
              <a:t>06/03/2011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7C0B-DDE8-4F31-BFA4-DCDC407C30D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C3F5-5B35-4089-AC2C-2239AD54FBAB}" type="datetimeFigureOut">
              <a:rPr lang="it-IT" smtClean="0"/>
              <a:t>06/03/2011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7C0B-DDE8-4F31-BFA4-DCDC407C30D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C3F5-5B35-4089-AC2C-2239AD54FBAB}" type="datetimeFigureOut">
              <a:rPr lang="it-IT" smtClean="0"/>
              <a:t>06/03/2011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7C0B-DDE8-4F31-BFA4-DCDC407C30D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C3F5-5B35-4089-AC2C-2239AD54FBAB}" type="datetimeFigureOut">
              <a:rPr lang="it-IT" smtClean="0"/>
              <a:t>06/03/2011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7C0B-DDE8-4F31-BFA4-DCDC407C30D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C3F5-5B35-4089-AC2C-2239AD54FBAB}" type="datetimeFigureOut">
              <a:rPr lang="it-IT" smtClean="0"/>
              <a:t>06/03/2011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7C0B-DDE8-4F31-BFA4-DCDC407C30D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C3F5-5B35-4089-AC2C-2239AD54FBAB}" type="datetimeFigureOut">
              <a:rPr lang="it-IT" smtClean="0"/>
              <a:t>06/03/2011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A7C0B-DDE8-4F31-BFA4-DCDC407C30D3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DC3F5-5B35-4089-AC2C-2239AD54FBAB}" type="datetimeFigureOut">
              <a:rPr lang="it-IT" smtClean="0"/>
              <a:t>06/03/2011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A7C0B-DDE8-4F31-BFA4-DCDC407C30D3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Rettangolo 3"/>
          <p:cNvSpPr/>
          <p:nvPr/>
        </p:nvSpPr>
        <p:spPr>
          <a:xfrm>
            <a:off x="2928926" y="1928802"/>
            <a:ext cx="1143008" cy="13573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3071802" y="2143116"/>
            <a:ext cx="142876" cy="92869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3214678" y="2143116"/>
            <a:ext cx="428628" cy="21431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3214678" y="2500306"/>
            <a:ext cx="285752" cy="142876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3500430" y="2357430"/>
            <a:ext cx="142876" cy="71438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3643306" y="2928934"/>
            <a:ext cx="285752" cy="142876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</Words>
  <Application>Microsoft Office PowerPoint</Application>
  <PresentationFormat>Presentazione su schermo (4:3)</PresentationFormat>
  <Paragraphs>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Bruno</dc:creator>
  <cp:lastModifiedBy>Bruno</cp:lastModifiedBy>
  <cp:revision>1</cp:revision>
  <dcterms:created xsi:type="dcterms:W3CDTF">2011-03-06T21:20:29Z</dcterms:created>
  <dcterms:modified xsi:type="dcterms:W3CDTF">2011-03-06T21:24:06Z</dcterms:modified>
</cp:coreProperties>
</file>